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727982-5FED-65DB-3368-D7E7AE83E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1600200"/>
            <a:ext cx="8791574" cy="2595563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Χριστουγεννιατικες δημιουργιες απο το ενεεγυλ Πτολεμαιδας</a:t>
            </a:r>
          </a:p>
        </p:txBody>
      </p:sp>
    </p:spTree>
    <p:extLst>
      <p:ext uri="{BB962C8B-B14F-4D97-AF65-F5344CB8AC3E}">
        <p14:creationId xmlns:p14="http://schemas.microsoft.com/office/powerpoint/2010/main" val="159497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284A40-4956-90C8-5C4D-F80217D24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722" y="2055920"/>
            <a:ext cx="3649461" cy="2604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/>
              <a:t>Τα παιδιά μας κατασκεύασαν αναμνηστικά για την καλοτυχία του νέου έτους!</a:t>
            </a:r>
          </a:p>
        </p:txBody>
      </p:sp>
      <p:pic>
        <p:nvPicPr>
          <p:cNvPr id="6" name="Θέση περιεχομένου 5" descr="Εικόνα που περιέχει χειροτεχνία, εσωτερικός χώρος, δώρο, αξεσουάρ μόδας&#10;&#10;Περιγραφή που δημιουργήθηκε αυτόματα">
            <a:extLst>
              <a:ext uri="{FF2B5EF4-FFF2-40B4-BE49-F238E27FC236}">
                <a16:creationId xmlns:a16="http://schemas.microsoft.com/office/drawing/2014/main" id="{87D774A7-540A-5FA3-AF67-80175E523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5705665" y="-567682"/>
            <a:ext cx="4209971" cy="7478934"/>
          </a:xfrm>
        </p:spPr>
      </p:pic>
    </p:spTree>
    <p:extLst>
      <p:ext uri="{BB962C8B-B14F-4D97-AF65-F5344CB8AC3E}">
        <p14:creationId xmlns:p14="http://schemas.microsoft.com/office/powerpoint/2010/main" val="419084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44E24E-C201-2E45-A382-BB44800A1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7790" y="1784410"/>
            <a:ext cx="2121764" cy="2823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/>
              <a:t>     Οι μαθητές μας επί το έργο!</a:t>
            </a:r>
          </a:p>
        </p:txBody>
      </p:sp>
      <p:pic>
        <p:nvPicPr>
          <p:cNvPr id="6" name="Θέση περιεχομένου 5" descr="Εικόνα που περιέχει άτομο, εσωτερικός χώρος, ρουχισμός, ανθρώπινο πρόσωπο">
            <a:extLst>
              <a:ext uri="{FF2B5EF4-FFF2-40B4-BE49-F238E27FC236}">
                <a16:creationId xmlns:a16="http://schemas.microsoft.com/office/drawing/2014/main" id="{91A994B0-B1C2-C4D7-7513-6CED94F7A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0284" y="261412"/>
            <a:ext cx="4101484" cy="6335176"/>
          </a:xfrm>
        </p:spPr>
      </p:pic>
    </p:spTree>
    <p:extLst>
      <p:ext uri="{BB962C8B-B14F-4D97-AF65-F5344CB8AC3E}">
        <p14:creationId xmlns:p14="http://schemas.microsoft.com/office/powerpoint/2010/main" val="375220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48FF49-453E-63B5-5BD2-1109E2274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7045" y="1970843"/>
            <a:ext cx="2604967" cy="375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Όλοι βάζουμε τα δυνατά μας!!!</a:t>
            </a:r>
          </a:p>
        </p:txBody>
      </p:sp>
      <p:pic>
        <p:nvPicPr>
          <p:cNvPr id="6" name="Θέση περιεχομένου 5" descr="Εικόνα που περιέχει κείμενο, άτομο, εσωτερικός χώρος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A4208DD7-4D56-5CC8-9248-91FD555B3C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8241" y="259465"/>
            <a:ext cx="3329126" cy="6197025"/>
          </a:xfrm>
        </p:spPr>
      </p:pic>
    </p:spTree>
    <p:extLst>
      <p:ext uri="{BB962C8B-B14F-4D97-AF65-F5344CB8AC3E}">
        <p14:creationId xmlns:p14="http://schemas.microsoft.com/office/powerpoint/2010/main" val="275518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κείμενο, γραφική ύλη, εσωτερικός χώρ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D51E01B8-A0CC-4901-BFF9-9F219683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6575" y="592138"/>
            <a:ext cx="3209925" cy="5199062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FE7A50B-8F96-7725-EC30-7E72C5ED2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152" y="2254928"/>
            <a:ext cx="2459488" cy="2731224"/>
          </a:xfrm>
        </p:spPr>
        <p:txBody>
          <a:bodyPr>
            <a:normAutofit/>
          </a:bodyPr>
          <a:lstStyle/>
          <a:p>
            <a:r>
              <a:rPr lang="el-GR" sz="3600" dirty="0"/>
              <a:t>Η συνεργασία δίνει ρέστα!!</a:t>
            </a:r>
          </a:p>
        </p:txBody>
      </p:sp>
      <p:pic>
        <p:nvPicPr>
          <p:cNvPr id="8" name="Εικόνα 7" descr="Εικόνα που περιέχει κείμενο, εσωτερικός χώρος, άτομο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C717D2C-D2FF-A4A9-2187-EF2F820D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609601"/>
            <a:ext cx="3305175" cy="56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άτομο, εσωτερικός χώρος, κείμεν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42470C1-07BF-A105-6A94-86D87A95A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7343" y="529994"/>
            <a:ext cx="3204839" cy="5199062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179030C-5112-5C98-64DB-00FBD0540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3197" y="1794029"/>
            <a:ext cx="3039859" cy="3269941"/>
          </a:xfrm>
        </p:spPr>
        <p:txBody>
          <a:bodyPr>
            <a:noAutofit/>
          </a:bodyPr>
          <a:lstStyle/>
          <a:p>
            <a:r>
              <a:rPr lang="el-GR" sz="3600" dirty="0"/>
              <a:t>Προσπαθούμε για το καλύτερο με όλη μας τη χαρά!!!</a:t>
            </a:r>
          </a:p>
        </p:txBody>
      </p:sp>
      <p:pic>
        <p:nvPicPr>
          <p:cNvPr id="8" name="Εικόνα 7" descr="Εικόνα που περιέχει εσωτερικός χώρος, άτομο, παιδί&#10;&#10;Περιγραφή που δημιουργήθηκε αυτόματα">
            <a:extLst>
              <a:ext uri="{FF2B5EF4-FFF2-40B4-BE49-F238E27FC236}">
                <a16:creationId xmlns:a16="http://schemas.microsoft.com/office/drawing/2014/main" id="{8ABD3CAB-20FB-5F4C-CB65-A16287F5A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85" y="241176"/>
            <a:ext cx="2775424" cy="61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83FDCB-F07C-027D-AABE-9687557A2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7799" y="1903257"/>
            <a:ext cx="487838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600" dirty="0"/>
              <a:t>Το λικέρ μπήκε στο μπουκαλάκι και το ρεσώ στο ποτηράκι !! </a:t>
            </a:r>
          </a:p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r>
              <a:rPr lang="el-GR" sz="3600" dirty="0"/>
              <a:t>ΚΑΛΑ ΧΡΙΣΤΟΥΓΕΝΝΑ!!!!!</a:t>
            </a:r>
          </a:p>
          <a:p>
            <a:pPr marL="0" indent="0">
              <a:buNone/>
            </a:pPr>
            <a:r>
              <a:rPr lang="el-GR" sz="3600" dirty="0"/>
              <a:t>  </a:t>
            </a:r>
          </a:p>
        </p:txBody>
      </p:sp>
      <p:pic>
        <p:nvPicPr>
          <p:cNvPr id="8" name="Θέση περιεχομένου 7" descr="Εικόνα που περιέχει κείμενο, επιτραπέζια σκεύη, εσωτερικός χώρο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0179FCC-5557-89FD-187E-E36E5B287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1449" y="152866"/>
            <a:ext cx="3533312" cy="6552268"/>
          </a:xfrm>
        </p:spPr>
      </p:pic>
    </p:spTree>
    <p:extLst>
      <p:ext uri="{BB962C8B-B14F-4D97-AF65-F5344CB8AC3E}">
        <p14:creationId xmlns:p14="http://schemas.microsoft.com/office/powerpoint/2010/main" val="1128917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27</TotalTime>
  <Words>62</Words>
  <Application>Microsoft Office PowerPoint</Application>
  <PresentationFormat>Ευρεία οθόνη</PresentationFormat>
  <Paragraphs>10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Tw Cen MT</vt:lpstr>
      <vt:lpstr>Κύκλωμα</vt:lpstr>
      <vt:lpstr>Χριστουγεννιατικες δημιουργιες απο το ενεεγυλ Πτολεμαιδας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Χριστουγεννιατικες δημιουργιες απο το ενεεγυλ Πτολεμαιδας</dc:title>
  <dc:creator>Γεωργία Καλογεράκη</dc:creator>
  <cp:lastModifiedBy>Γεωργία Καλογεράκη</cp:lastModifiedBy>
  <cp:revision>1</cp:revision>
  <dcterms:created xsi:type="dcterms:W3CDTF">2023-12-11T18:30:00Z</dcterms:created>
  <dcterms:modified xsi:type="dcterms:W3CDTF">2023-12-11T18:57:41Z</dcterms:modified>
</cp:coreProperties>
</file>