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06CF35-BB19-87A0-FDD3-B4D87E12F5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7546" y="1743800"/>
            <a:ext cx="8791575" cy="2387600"/>
          </a:xfrm>
        </p:spPr>
        <p:txBody>
          <a:bodyPr/>
          <a:lstStyle/>
          <a:p>
            <a:r>
              <a:rPr lang="el-GR" dirty="0">
                <a:solidFill>
                  <a:srgbClr val="002060"/>
                </a:solidFill>
              </a:rPr>
              <a:t>ΦτιΑχνοντας το δικο μας λικερ ΑΠΟ ΑΡΩΜΑΤΙΚΑ ΦΥΤΑ</a:t>
            </a:r>
          </a:p>
        </p:txBody>
      </p:sp>
    </p:spTree>
    <p:extLst>
      <p:ext uri="{BB962C8B-B14F-4D97-AF65-F5344CB8AC3E}">
        <p14:creationId xmlns:p14="http://schemas.microsoft.com/office/powerpoint/2010/main" val="1001978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3B20B92-8F49-E432-CAA3-B0056DF872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53889" y="1970841"/>
            <a:ext cx="2883758" cy="3133819"/>
          </a:xfrm>
        </p:spPr>
        <p:txBody>
          <a:bodyPr>
            <a:normAutofit/>
          </a:bodyPr>
          <a:lstStyle/>
          <a:p>
            <a:r>
              <a:rPr lang="el-GR" sz="3600" dirty="0"/>
              <a:t>Μιλήσαμε για την μυρωδάτη αρμπαρόριζα!</a:t>
            </a:r>
          </a:p>
        </p:txBody>
      </p:sp>
      <p:pic>
        <p:nvPicPr>
          <p:cNvPr id="5" name="Θέση περιεχομένου 11" descr="Εικόνα που περιέχει άτομο, ρουχισμός, φαγητό, εσωτερικός χώρος&#10;&#10;Περιγραφή που δημιουργήθηκε αυτόματα">
            <a:extLst>
              <a:ext uri="{FF2B5EF4-FFF2-40B4-BE49-F238E27FC236}">
                <a16:creationId xmlns:a16="http://schemas.microsoft.com/office/drawing/2014/main" id="{7BB188A0-80BA-2592-C84B-BAFE495C45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61934" y="609601"/>
            <a:ext cx="3293616" cy="5199062"/>
          </a:xfrm>
        </p:spPr>
      </p:pic>
      <p:pic>
        <p:nvPicPr>
          <p:cNvPr id="7" name="Εικόνα 6" descr="Εικόνα που περιέχει βότανο, φυτό, ανάμεικτα μυρωδικά, εσωτερικός χώρος&#10;&#10;Περιγραφή που δημιουργήθηκε αυτόματα">
            <a:extLst>
              <a:ext uri="{FF2B5EF4-FFF2-40B4-BE49-F238E27FC236}">
                <a16:creationId xmlns:a16="http://schemas.microsoft.com/office/drawing/2014/main" id="{798F7914-E26E-09C1-A546-F79E65E58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05" y="354475"/>
            <a:ext cx="2963656" cy="565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83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εικόνας 5" descr="Εικόνα που περιέχει εσωτερικός χώρος, συσκευή κουζίνας, άτομο, είδη μαγειρικής και ψησίματος&#10;&#10;Περιγραφή που δημιουργήθηκε αυτόματα">
            <a:extLst>
              <a:ext uri="{FF2B5EF4-FFF2-40B4-BE49-F238E27FC236}">
                <a16:creationId xmlns:a16="http://schemas.microsoft.com/office/drawing/2014/main" id="{36F57662-B1F4-1441-5B1B-F7D3842EB0D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9685" b="9685"/>
          <a:stretch>
            <a:fillRect/>
          </a:stretch>
        </p:blipFill>
        <p:spPr>
          <a:xfrm>
            <a:off x="7975525" y="609600"/>
            <a:ext cx="3666690" cy="5181599"/>
          </a:xfrm>
        </p:spPr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500BF3A-D999-C050-F1FD-34B6A3204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94526" y="1729666"/>
            <a:ext cx="4202947" cy="2941468"/>
          </a:xfrm>
        </p:spPr>
        <p:txBody>
          <a:bodyPr>
            <a:normAutofit/>
          </a:bodyPr>
          <a:lstStyle/>
          <a:p>
            <a:r>
              <a:rPr lang="el-GR" sz="3600" dirty="0"/>
              <a:t>Με λίγο κρασάκι, ζάχαρη και με πολύ μεράκι κάνουμε το πιο ωραίο λικεράκι!</a:t>
            </a:r>
          </a:p>
        </p:txBody>
      </p:sp>
      <p:pic>
        <p:nvPicPr>
          <p:cNvPr id="8" name="Εικόνα 7" descr="Εικόνα που περιέχει φαγητό, εσωτερικός χώρος, είδη μαγειρικής και ψησίματος, γουόκ&#10;&#10;Περιγραφή που δημιουργήθηκε αυτόματα">
            <a:extLst>
              <a:ext uri="{FF2B5EF4-FFF2-40B4-BE49-F238E27FC236}">
                <a16:creationId xmlns:a16="http://schemas.microsoft.com/office/drawing/2014/main" id="{DBDEA51D-AE2C-6585-FF0D-F9FE0232A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0" y="1066800"/>
            <a:ext cx="3051858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57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903A18D-235F-2F8D-B8E4-7D028273EC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10" y="2396970"/>
            <a:ext cx="4265091" cy="33942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600" dirty="0"/>
              <a:t>Από την παρασκευή στην συσκευασία και την κατανάλωση!!</a:t>
            </a:r>
          </a:p>
        </p:txBody>
      </p:sp>
      <p:pic>
        <p:nvPicPr>
          <p:cNvPr id="6" name="Θέση περιεχομένου 5" descr="Εικόνα που περιέχει άτομο, ρουχισμός, νιπτήρας, τοίχος&#10;&#10;Περιγραφή που δημιουργήθηκε αυτόματα">
            <a:extLst>
              <a:ext uri="{FF2B5EF4-FFF2-40B4-BE49-F238E27FC236}">
                <a16:creationId xmlns:a16="http://schemas.microsoft.com/office/drawing/2014/main" id="{9C16B39E-59E6-E8F0-B735-7C762DF087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799" y="292831"/>
            <a:ext cx="4625267" cy="6066475"/>
          </a:xfrm>
        </p:spPr>
      </p:pic>
    </p:spTree>
    <p:extLst>
      <p:ext uri="{BB962C8B-B14F-4D97-AF65-F5344CB8AC3E}">
        <p14:creationId xmlns:p14="http://schemas.microsoft.com/office/powerpoint/2010/main" val="3644305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60BDEF5-FA67-B733-34C7-275C509928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Τα αποτελέσματα μιλάν από μόνα τους!!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i="1" dirty="0"/>
              <a:t>ΣΤΗΝ ΥΓΕΙΑ ΣΑΣ!!!!!</a:t>
            </a:r>
          </a:p>
        </p:txBody>
      </p:sp>
      <p:pic>
        <p:nvPicPr>
          <p:cNvPr id="8" name="Θέση περιεχομένου 7" descr="Εικόνα που περιέχει ρουχισμός, άτομο, εσωτερικός χώρος, τοίχος&#10;&#10;Περιγραφή που δημιουργήθηκε αυτόματα">
            <a:extLst>
              <a:ext uri="{FF2B5EF4-FFF2-40B4-BE49-F238E27FC236}">
                <a16:creationId xmlns:a16="http://schemas.microsoft.com/office/drawing/2014/main" id="{7E926A7D-D01E-5860-CE57-6B3135606B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3" y="287028"/>
            <a:ext cx="4641484" cy="6283943"/>
          </a:xfrm>
        </p:spPr>
      </p:pic>
    </p:spTree>
    <p:extLst>
      <p:ext uri="{BB962C8B-B14F-4D97-AF65-F5344CB8AC3E}">
        <p14:creationId xmlns:p14="http://schemas.microsoft.com/office/powerpoint/2010/main" val="35069259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Κύκλωμα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TM04033919[[fn=Κύκλωμα]]</Template>
  <TotalTime>18</TotalTime>
  <Words>49</Words>
  <Application>Microsoft Office PowerPoint</Application>
  <PresentationFormat>Ευρεία οθόνη</PresentationFormat>
  <Paragraphs>7</Paragraphs>
  <Slides>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8" baseType="lpstr">
      <vt:lpstr>Arial</vt:lpstr>
      <vt:lpstr>Tw Cen MT</vt:lpstr>
      <vt:lpstr>Κύκλωμα</vt:lpstr>
      <vt:lpstr>ΦτιΑχνοντας το δικο μας λικερ ΑΠΟ ΑΡΩΜΑΤΙΚΑ ΦΥΤΑ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ΦτιΑχνοντας το δικο μας λικερ ΑΠΟ ΑΡΩΜΑΤΙΚΑ ΦΥΤΑ</dc:title>
  <dc:creator>Γεωργία Καλογεράκη</dc:creator>
  <cp:lastModifiedBy>Γεωργία Καλογεράκη</cp:lastModifiedBy>
  <cp:revision>1</cp:revision>
  <dcterms:created xsi:type="dcterms:W3CDTF">2023-12-11T19:10:55Z</dcterms:created>
  <dcterms:modified xsi:type="dcterms:W3CDTF">2023-12-11T19:29:51Z</dcterms:modified>
</cp:coreProperties>
</file>