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12/11/2023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6794DEB-4A77-92DE-8885-551C12931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8189" y="2493310"/>
            <a:ext cx="7766936" cy="1646302"/>
          </a:xfrm>
        </p:spPr>
        <p:txBody>
          <a:bodyPr/>
          <a:lstStyle/>
          <a:p>
            <a:r>
              <a:rPr lang="el-GR" dirty="0">
                <a:solidFill>
                  <a:schemeClr val="accent5"/>
                </a:solidFill>
              </a:rPr>
              <a:t>ΣΑΛΤΣΑ</a:t>
            </a:r>
            <a:r>
              <a:rPr lang="el-GR" dirty="0"/>
              <a:t> ΑΠΟ ΚΟΚΚΙΝΗ ΠΙΠΕΡΙΑ </a:t>
            </a:r>
            <a:r>
              <a:rPr lang="el-GR" dirty="0">
                <a:solidFill>
                  <a:schemeClr val="accent5"/>
                </a:solidFill>
              </a:rPr>
              <a:t>ΦΛΩΡΙΝΗΣ</a:t>
            </a:r>
          </a:p>
        </p:txBody>
      </p:sp>
    </p:spTree>
    <p:extLst>
      <p:ext uri="{BB962C8B-B14F-4D97-AF65-F5344CB8AC3E}">
        <p14:creationId xmlns:p14="http://schemas.microsoft.com/office/powerpoint/2010/main" val="3023313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Θέση περιεχομένου 5" descr="Εικόνα που περιέχει ρουχισμός, άτομο, τοίχος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21C8E63A-8C8F-39C6-C026-9B3CEBC651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96518" y="233970"/>
            <a:ext cx="5466163" cy="4099622"/>
          </a:xfrm>
        </p:spPr>
      </p:pic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C097D1B2-C1C7-3ED6-B215-614838A8FB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05166" y="4669655"/>
            <a:ext cx="5095782" cy="2121168"/>
          </a:xfrm>
        </p:spPr>
        <p:txBody>
          <a:bodyPr>
            <a:normAutofit/>
          </a:bodyPr>
          <a:lstStyle/>
          <a:p>
            <a:r>
              <a:rPr lang="el-GR" sz="3600" dirty="0">
                <a:solidFill>
                  <a:schemeClr val="accent5"/>
                </a:solidFill>
              </a:rPr>
              <a:t>Προετοιμασία για το ψήσιμο της πιπεριάς!!</a:t>
            </a:r>
          </a:p>
        </p:txBody>
      </p:sp>
      <p:pic>
        <p:nvPicPr>
          <p:cNvPr id="8" name="Εικόνα 7" descr="Εικόνα που περιέχει άτομο, ρουχισμός, εσωτερικός χώρος, υδραυλικό εξάρτ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56AF119C-E5E8-D8FA-056C-94788D162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378" y="1379189"/>
            <a:ext cx="3802828" cy="507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14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4BDB17C-B150-F7DC-E6E4-682DE8DF5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315773" y="4474345"/>
            <a:ext cx="4881493" cy="2059620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chemeClr val="accent5"/>
                </a:solidFill>
              </a:rPr>
              <a:t>Θα το θέλαμε στα κάρβουνα αλλά έγινε το ίδιο νόστιμο!! </a:t>
            </a:r>
            <a:br>
              <a:rPr lang="el-GR" dirty="0">
                <a:solidFill>
                  <a:schemeClr val="accent5"/>
                </a:solidFill>
              </a:rPr>
            </a:br>
            <a:r>
              <a:rPr lang="el-GR" dirty="0">
                <a:solidFill>
                  <a:schemeClr val="accent5"/>
                </a:solidFill>
              </a:rPr>
              <a:t>Η εικόνα μιλάει μόνη της!</a:t>
            </a:r>
          </a:p>
        </p:txBody>
      </p:sp>
      <p:pic>
        <p:nvPicPr>
          <p:cNvPr id="6" name="Θέση περιεχομένου 5" descr="Εικόνα που περιέχει άτομο, εσωτερικός χώρος, συσκευή κουζίνας, ρουχισμός&#10;&#10;Περιγραφή που δημιουργήθηκε αυτόματα">
            <a:extLst>
              <a:ext uri="{FF2B5EF4-FFF2-40B4-BE49-F238E27FC236}">
                <a16:creationId xmlns:a16="http://schemas.microsoft.com/office/drawing/2014/main" id="{B9D6FDF4-9338-788C-3111-91776C4E46C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77335" y="1311894"/>
            <a:ext cx="3547598" cy="4730132"/>
          </a:xfrm>
        </p:spPr>
      </p:pic>
      <p:pic>
        <p:nvPicPr>
          <p:cNvPr id="8" name="Θέση περιεχομένου 7" descr="Εικόνα που περιέχει άτομο, ρουχισμός, εσωτερικός χώρος, τοίχος&#10;&#10;Περιγραφή που δημιουργήθηκε αυτόματα">
            <a:extLst>
              <a:ext uri="{FF2B5EF4-FFF2-40B4-BE49-F238E27FC236}">
                <a16:creationId xmlns:a16="http://schemas.microsoft.com/office/drawing/2014/main" id="{DD1F68C2-FC34-7AA5-903F-685F401F200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149915" y="415249"/>
            <a:ext cx="3257385" cy="4343181"/>
          </a:xfrm>
        </p:spPr>
      </p:pic>
    </p:spTree>
    <p:extLst>
      <p:ext uri="{BB962C8B-B14F-4D97-AF65-F5344CB8AC3E}">
        <p14:creationId xmlns:p14="http://schemas.microsoft.com/office/powerpoint/2010/main" val="3612081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B4D14FC-AD72-58DD-98CD-F10C60E2DA3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59548" y="1488614"/>
            <a:ext cx="4184035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chemeClr val="accent5"/>
                </a:solidFill>
              </a:rPr>
              <a:t>Και τώρα το δύσκολο κομμάτι </a:t>
            </a:r>
            <a:r>
              <a:rPr lang="en-US" sz="3600" dirty="0">
                <a:solidFill>
                  <a:schemeClr val="accent5"/>
                </a:solidFill>
              </a:rPr>
              <a:t>:</a:t>
            </a:r>
            <a:endParaRPr lang="el-GR" sz="36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el-GR" sz="3600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el-GR" sz="3600" dirty="0">
                <a:solidFill>
                  <a:schemeClr val="accent5"/>
                </a:solidFill>
              </a:rPr>
              <a:t>   Το ξεφλούδισμα</a:t>
            </a:r>
          </a:p>
        </p:txBody>
      </p:sp>
      <p:pic>
        <p:nvPicPr>
          <p:cNvPr id="6" name="Θέση περιεχομένου 5" descr="Εικόνα που περιέχει άτομο, εσωτερικός χώρος, νιπτήρας, φαγητό&#10;&#10;Περιγραφή που δημιουργήθηκε αυτόματα">
            <a:extLst>
              <a:ext uri="{FF2B5EF4-FFF2-40B4-BE49-F238E27FC236}">
                <a16:creationId xmlns:a16="http://schemas.microsoft.com/office/drawing/2014/main" id="{99E35D00-D632-D0BC-FC7A-3893DCBACAA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16960" y="491586"/>
            <a:ext cx="4184035" cy="5578715"/>
          </a:xfrm>
        </p:spPr>
      </p:pic>
    </p:spTree>
    <p:extLst>
      <p:ext uri="{BB962C8B-B14F-4D97-AF65-F5344CB8AC3E}">
        <p14:creationId xmlns:p14="http://schemas.microsoft.com/office/powerpoint/2010/main" val="19137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74DF81CA-AA7F-2340-0E1F-8D22410D86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77808" y="1488614"/>
            <a:ext cx="4184035" cy="3880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sz="3600" dirty="0">
                <a:solidFill>
                  <a:schemeClr val="accent5"/>
                </a:solidFill>
              </a:rPr>
              <a:t>Από την κατσαρόλα στο πιάτο και καλή μας όρεξη!!!</a:t>
            </a:r>
          </a:p>
        </p:txBody>
      </p:sp>
      <p:pic>
        <p:nvPicPr>
          <p:cNvPr id="6" name="Θέση περιεχομένου 5" descr="Εικόνα που περιέχει άτομο, φαγητό, μαγειρικά σκεύη, συστατικό&#10;&#10;Περιγραφή που δημιουργήθηκε αυτόματα">
            <a:extLst>
              <a:ext uri="{FF2B5EF4-FFF2-40B4-BE49-F238E27FC236}">
                <a16:creationId xmlns:a16="http://schemas.microsoft.com/office/drawing/2014/main" id="{C3073C83-F182-4876-A958-B292F806DF0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04426" y="452761"/>
            <a:ext cx="4184035" cy="5578716"/>
          </a:xfrm>
        </p:spPr>
      </p:pic>
    </p:spTree>
    <p:extLst>
      <p:ext uri="{BB962C8B-B14F-4D97-AF65-F5344CB8AC3E}">
        <p14:creationId xmlns:p14="http://schemas.microsoft.com/office/powerpoint/2010/main" val="2623914214"/>
      </p:ext>
    </p:extLst>
  </p:cSld>
  <p:clrMapOvr>
    <a:masterClrMapping/>
  </p:clrMapOvr>
</p:sld>
</file>

<file path=ppt/theme/theme1.xml><?xml version="1.0" encoding="utf-8"?>
<a:theme xmlns:a="http://schemas.openxmlformats.org/drawingml/2006/main" name="Όψη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</TotalTime>
  <Words>49</Words>
  <Application>Microsoft Office PowerPoint</Application>
  <PresentationFormat>Ευρεία οθόνη</PresentationFormat>
  <Paragraphs>7</Paragraphs>
  <Slides>5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9" baseType="lpstr">
      <vt:lpstr>Arial</vt:lpstr>
      <vt:lpstr>Trebuchet MS</vt:lpstr>
      <vt:lpstr>Wingdings 3</vt:lpstr>
      <vt:lpstr>Όψη</vt:lpstr>
      <vt:lpstr>ΣΑΛΤΣΑ ΑΠΟ ΚΟΚΚΙΝΗ ΠΙΠΕΡΙΑ ΦΛΩΡΙΝΗΣ</vt:lpstr>
      <vt:lpstr>Παρουσίαση του PowerPoint</vt:lpstr>
      <vt:lpstr>Θα το θέλαμε στα κάρβουνα αλλά έγινε το ίδιο νόστιμο!!  Η εικόνα μιλάει μόνη της!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ΣΑΛΤΣΑ ΑΠΟ ΚΟΚΚΙΝΗ ΠΙΠΕΡΙΑ ΦΛΩΡΙΝΗΣ</dc:title>
  <dc:creator>Γεωργία Καλογεράκη</dc:creator>
  <cp:lastModifiedBy>Γεωργία Καλογεράκη</cp:lastModifiedBy>
  <cp:revision>1</cp:revision>
  <dcterms:created xsi:type="dcterms:W3CDTF">2023-12-11T19:33:30Z</dcterms:created>
  <dcterms:modified xsi:type="dcterms:W3CDTF">2023-12-11T19:49:08Z</dcterms:modified>
</cp:coreProperties>
</file>